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74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FE908CC-87B8-4938-A52B-EED0959C9DDB}" type="datetimeFigureOut">
              <a:rPr lang="es-CO" smtClean="0"/>
              <a:pPr/>
              <a:t>27/04/2011</a:t>
            </a:fld>
            <a:endParaRPr lang="es-CO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26396F1-1574-43A6-806C-C61AE5E43546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829320"/>
          </a:xfrm>
        </p:spPr>
        <p:txBody>
          <a:bodyPr>
            <a:normAutofit/>
          </a:bodyPr>
          <a:lstStyle/>
          <a:p>
            <a:pPr algn="ctr"/>
            <a:r>
              <a:rPr lang="es-ES" b="1" dirty="0" smtClean="0"/>
              <a:t>PRESENTADO POR:</a:t>
            </a:r>
            <a:br>
              <a:rPr lang="es-ES" b="1" dirty="0" smtClean="0"/>
            </a:br>
            <a:r>
              <a:rPr lang="es-ES" b="1" dirty="0" smtClean="0"/>
              <a:t/>
            </a:r>
            <a:br>
              <a:rPr lang="es-ES" b="1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b="1" dirty="0" smtClean="0"/>
              <a:t>LAURA Ximena TARAZONA mora</a:t>
            </a:r>
            <a:r>
              <a:rPr lang="es-CO" dirty="0" smtClean="0"/>
              <a:t/>
            </a:r>
            <a:br>
              <a:rPr lang="es-CO" dirty="0" smtClean="0"/>
            </a:br>
            <a:r>
              <a:rPr lang="es-CO" b="1" dirty="0" smtClean="0"/>
              <a:t>WILLIAM  SOTO  </a:t>
            </a:r>
            <a:r>
              <a:rPr lang="es-CO" b="1" dirty="0" smtClean="0"/>
              <a:t>HERNANDEZ</a:t>
            </a:r>
            <a:br>
              <a:rPr lang="es-CO" b="1" dirty="0" smtClean="0"/>
            </a:br>
            <a:r>
              <a:rPr lang="es-CO" b="1" dirty="0" smtClean="0"/>
              <a:t>JULIETH PLAZAS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dirty="0" smtClean="0"/>
              <a:t>DIFERENCIAS ENTRE NODOS Y COMPONENTES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es-ES" dirty="0" smtClean="0"/>
              <a:t>Los componentes son los elementos que participan en la  ejecución de un sistema mientras que los nodos son los elementos donde se ejecutan los componentes. </a:t>
            </a:r>
            <a:endParaRPr lang="es-CO" dirty="0" smtClean="0"/>
          </a:p>
          <a:p>
            <a:pPr lvl="0" algn="just"/>
            <a:r>
              <a:rPr lang="es-ES" dirty="0" smtClean="0"/>
              <a:t>Los componentes representan el empaquetamiento físico  de los elementos lógicos mientras que los nodos representan el despliegue de componentes </a:t>
            </a:r>
            <a:endParaRPr lang="es-CO" dirty="0" smtClean="0"/>
          </a:p>
          <a:p>
            <a:pPr>
              <a:buNone/>
            </a:pPr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EJEMPLO DE NODOS</a:t>
            </a:r>
            <a:endParaRPr lang="es-ES" dirty="0"/>
          </a:p>
        </p:txBody>
      </p:sp>
      <p:sp>
        <p:nvSpPr>
          <p:cNvPr id="5" name="4 Cubo"/>
          <p:cNvSpPr/>
          <p:nvPr/>
        </p:nvSpPr>
        <p:spPr>
          <a:xfrm>
            <a:off x="1714480" y="2071678"/>
            <a:ext cx="2000264" cy="1785950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bo"/>
          <p:cNvSpPr/>
          <p:nvPr/>
        </p:nvSpPr>
        <p:spPr>
          <a:xfrm>
            <a:off x="2786050" y="4786322"/>
            <a:ext cx="2000264" cy="1785950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Cubo"/>
          <p:cNvSpPr/>
          <p:nvPr/>
        </p:nvSpPr>
        <p:spPr>
          <a:xfrm>
            <a:off x="4572000" y="2071678"/>
            <a:ext cx="2000264" cy="1785950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0" name="9 Conector recto"/>
          <p:cNvCxnSpPr/>
          <p:nvPr/>
        </p:nvCxnSpPr>
        <p:spPr>
          <a:xfrm>
            <a:off x="3786182" y="3000372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>
            <a:endCxn id="7" idx="0"/>
          </p:cNvCxnSpPr>
          <p:nvPr/>
        </p:nvCxnSpPr>
        <p:spPr>
          <a:xfrm rot="16200000" flipH="1">
            <a:off x="3183423" y="3960320"/>
            <a:ext cx="1071570" cy="5804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endCxn id="7" idx="0"/>
          </p:cNvCxnSpPr>
          <p:nvPr/>
        </p:nvCxnSpPr>
        <p:spPr>
          <a:xfrm rot="10800000" flipV="1">
            <a:off x="4009426" y="3929066"/>
            <a:ext cx="982275" cy="857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1928794" y="292893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SERVIDOR  REGIONAL</a:t>
            </a:r>
            <a:endParaRPr lang="es-ES" sz="14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4857752" y="285749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SERVIDOR  NACIONAL</a:t>
            </a:r>
            <a:endParaRPr lang="es-ES" sz="1400" b="1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928926" y="5572140"/>
            <a:ext cx="1500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SERVIDOR </a:t>
            </a:r>
          </a:p>
          <a:p>
            <a:r>
              <a:rPr lang="es-ES" sz="1400" b="1" dirty="0" smtClean="0"/>
              <a:t>    DE </a:t>
            </a:r>
          </a:p>
          <a:p>
            <a:r>
              <a:rPr lang="es-ES" sz="1400" b="1" dirty="0" smtClean="0"/>
              <a:t>REGISTRO</a:t>
            </a:r>
            <a:endParaRPr lang="es-ES" sz="1400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EJEMPLO ENTRE NODO Y COMPONENTES</a:t>
            </a:r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857224" y="2143116"/>
            <a:ext cx="3143272" cy="1285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5286380" y="2143116"/>
            <a:ext cx="3500462" cy="1285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500034" y="2285992"/>
            <a:ext cx="571504" cy="3571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500034" y="2857496"/>
            <a:ext cx="571504" cy="3571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5000628" y="2357430"/>
            <a:ext cx="642942" cy="3571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5000628" y="2928934"/>
            <a:ext cx="571504" cy="35719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bo"/>
          <p:cNvSpPr/>
          <p:nvPr/>
        </p:nvSpPr>
        <p:spPr>
          <a:xfrm>
            <a:off x="3000364" y="4572008"/>
            <a:ext cx="2286016" cy="2000264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CuadroTexto"/>
          <p:cNvSpPr txBox="1"/>
          <p:nvPr/>
        </p:nvSpPr>
        <p:spPr>
          <a:xfrm>
            <a:off x="1500166" y="2643182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PROVEEDORES.EXE</a:t>
            </a:r>
            <a:endParaRPr lang="es-ES" sz="14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072198" y="2643182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FACTURAS.EXE</a:t>
            </a:r>
            <a:endParaRPr lang="es-ES" sz="1400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500430" y="564357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VENTA</a:t>
            </a:r>
            <a:endParaRPr lang="es-ES" dirty="0"/>
          </a:p>
        </p:txBody>
      </p:sp>
      <p:cxnSp>
        <p:nvCxnSpPr>
          <p:cNvPr id="19" name="18 Conector recto"/>
          <p:cNvCxnSpPr>
            <a:stCxn id="5" idx="2"/>
            <a:endCxn id="12" idx="0"/>
          </p:cNvCxnSpPr>
          <p:nvPr/>
        </p:nvCxnSpPr>
        <p:spPr>
          <a:xfrm rot="16200000" flipH="1">
            <a:off x="2839628" y="3018232"/>
            <a:ext cx="1143008" cy="19645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>
            <a:stCxn id="6" idx="2"/>
            <a:endCxn id="12" idx="0"/>
          </p:cNvCxnSpPr>
          <p:nvPr/>
        </p:nvCxnSpPr>
        <p:spPr>
          <a:xfrm rot="5400000">
            <a:off x="5143504" y="2678901"/>
            <a:ext cx="1143008" cy="2643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828792"/>
          </a:xfrm>
        </p:spPr>
        <p:txBody>
          <a:bodyPr>
            <a:normAutofit/>
          </a:bodyPr>
          <a:lstStyle/>
          <a:p>
            <a:pPr algn="ctr"/>
            <a:r>
              <a:rPr lang="es-ES" dirty="0" smtClean="0"/>
              <a:t>LOS DIAGRAMAS DE DESPLIEGUE PARA </a:t>
            </a:r>
            <a:br>
              <a:rPr lang="es-ES" dirty="0" smtClean="0"/>
            </a:br>
            <a:r>
              <a:rPr lang="es-ES" dirty="0" smtClean="0"/>
              <a:t>MODELAR SE DIVIDEN EN TRES: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2714620"/>
            <a:ext cx="8348690" cy="3714776"/>
          </a:xfrm>
        </p:spPr>
        <p:txBody>
          <a:bodyPr/>
          <a:lstStyle/>
          <a:p>
            <a:r>
              <a:rPr lang="es-ES" dirty="0" smtClean="0"/>
              <a:t>SISTEMA EMPODERADO</a:t>
            </a:r>
          </a:p>
          <a:p>
            <a:r>
              <a:rPr lang="es-ES" dirty="0" smtClean="0"/>
              <a:t>SISTEMA CLIENTE-SERVIDOR</a:t>
            </a:r>
          </a:p>
          <a:p>
            <a:r>
              <a:rPr lang="es-ES" dirty="0" smtClean="0"/>
              <a:t>SISTEMA  COMPLETAMENTE DISTRIBUIDO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SISTEMAS EMPOTRADOS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es-CO" dirty="0" smtClean="0"/>
              <a:t>Un </a:t>
            </a:r>
            <a:r>
              <a:rPr lang="es-CO" dirty="0" smtClean="0"/>
              <a:t>sistema empotrado es una colección de hardware con una gran cantidad de software que interactúa con el mundo físico</a:t>
            </a:r>
            <a:r>
              <a:rPr lang="es-CO" dirty="0" smtClean="0"/>
              <a:t>.</a:t>
            </a:r>
          </a:p>
          <a:p>
            <a:pPr lvl="0" algn="just"/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1.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143248"/>
            <a:ext cx="8193615" cy="335758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SISTEMAS CLIENTE-SERVIDOR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CO" dirty="0" smtClean="0"/>
              <a:t>Los </a:t>
            </a:r>
            <a:r>
              <a:rPr lang="es-CO" dirty="0" smtClean="0"/>
              <a:t>sistemas cliente-servidor son un extremo del espectro de los sistemas distribuidos y requieren tomar decisiones sobre la conectividad de red de los clientes a los servidores y sobre la distribución física de los componentes software del sistema a través de nodos.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571612"/>
            <a:ext cx="8171492" cy="3357586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dirty="0" smtClean="0"/>
              <a:t>SISTEMA COMPLETAMENTE DISTRIBUIDO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/>
            <a:r>
              <a:rPr lang="es-CO" dirty="0" smtClean="0"/>
              <a:t>En </a:t>
            </a:r>
            <a:r>
              <a:rPr lang="es-CO" dirty="0" smtClean="0"/>
              <a:t>el otro extremo encontramos aquellos sistemas que son ampliamente o totalmente distribuidos y que normalmente incluyen varios niveles de servidores. Tales sistemas contienen a menudo varias versiones de componentes software, alguno de los cuales pueden incluso migrar de un nodo a otro. El diseño de tales sistemas requiere tomar decisiones que permitan un cambio continuo de la topología del sistema.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3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428736"/>
            <a:ext cx="7902278" cy="3929090"/>
          </a:xfr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42910" y="2071678"/>
            <a:ext cx="8266751" cy="23391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DIAGRAMA</a:t>
            </a:r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es-ES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</a:t>
            </a:r>
            <a:r>
              <a:rPr lang="es-E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s-ES" sz="8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DESPLIEGUE</a:t>
            </a:r>
            <a:endParaRPr lang="es-ES" sz="8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285884"/>
          </a:xfrm>
        </p:spPr>
        <p:txBody>
          <a:bodyPr>
            <a:normAutofit/>
          </a:bodyPr>
          <a:lstStyle/>
          <a:p>
            <a:pPr algn="ctr"/>
            <a:r>
              <a:rPr lang="es-CO" sz="4400" dirty="0" smtClean="0"/>
              <a:t>Diagrama de despliegue</a:t>
            </a:r>
            <a:endParaRPr lang="es-CO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143932" cy="4714908"/>
          </a:xfrm>
        </p:spPr>
        <p:txBody>
          <a:bodyPr/>
          <a:lstStyle/>
          <a:p>
            <a:pPr algn="just"/>
            <a:r>
              <a:rPr lang="es-ES" dirty="0" smtClean="0"/>
              <a:t>Es un tipo de diagrama del Lenguaje Unificado de Modelado que se utiliza para modelar el hardware utilizado en las implementaciones de sistemas y las relaciones entre sus componentes.</a:t>
            </a:r>
          </a:p>
          <a:p>
            <a:pPr algn="just">
              <a:buNone/>
            </a:pPr>
            <a:endParaRPr lang="es-ES" dirty="0" smtClean="0"/>
          </a:p>
          <a:p>
            <a:pPr algn="just"/>
            <a:r>
              <a:rPr lang="es-ES" dirty="0" smtClean="0"/>
              <a:t>UML: </a:t>
            </a:r>
            <a:r>
              <a:rPr lang="es-CO" dirty="0" smtClean="0"/>
              <a:t>Es un lenguaje gráfico para visualizar, especificar, construir y documentar un sistema. </a:t>
            </a:r>
          </a:p>
          <a:p>
            <a:pPr>
              <a:buNone/>
            </a:pPr>
            <a:endParaRPr lang="es-CO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NODO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CO" dirty="0" smtClean="0"/>
              <a:t>Es un objeto físico en tiempo de ejecución que representa un recurso computacional generalmente tiene memoria y capacidad de procesamiento. Los nodos pueden contener objetos, instancias, instancias del componente. </a:t>
            </a:r>
          </a:p>
          <a:p>
            <a:pPr algn="just"/>
            <a:r>
              <a:rPr lang="es-CO" dirty="0" smtClean="0"/>
              <a:t>Un nodo representa típicamente un procesador o un dispositivo sobre el que se pueden desplegar los componentes. </a:t>
            </a:r>
          </a:p>
          <a:p>
            <a:pPr>
              <a:buNone/>
            </a:pPr>
            <a:endParaRPr lang="es-CO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85850"/>
          </a:xfrm>
        </p:spPr>
        <p:txBody>
          <a:bodyPr>
            <a:normAutofit fontScale="90000"/>
          </a:bodyPr>
          <a:lstStyle/>
          <a:p>
            <a:pPr algn="ctr"/>
            <a:r>
              <a:rPr lang="es-CO" dirty="0" smtClean="0"/>
              <a:t>Gráficamente un nodo se representa </a:t>
            </a:r>
            <a:br>
              <a:rPr lang="es-CO" dirty="0" smtClean="0"/>
            </a:br>
            <a:r>
              <a:rPr lang="es-CO" dirty="0" smtClean="0"/>
              <a:t>con un cubo en 3d</a:t>
            </a:r>
            <a:endParaRPr lang="es-CO" dirty="0"/>
          </a:p>
        </p:txBody>
      </p:sp>
      <p:sp>
        <p:nvSpPr>
          <p:cNvPr id="4" name="3 Cubo"/>
          <p:cNvSpPr/>
          <p:nvPr/>
        </p:nvSpPr>
        <p:spPr>
          <a:xfrm>
            <a:off x="3428992" y="2643182"/>
            <a:ext cx="2571768" cy="2286016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3714776"/>
          </a:xfrm>
        </p:spPr>
        <p:txBody>
          <a:bodyPr>
            <a:normAutofit fontScale="90000"/>
          </a:bodyPr>
          <a:lstStyle/>
          <a:p>
            <a:pPr lvl="0" algn="ctr"/>
            <a:r>
              <a:rPr lang="es-ES" dirty="0" smtClean="0"/>
              <a:t>Los nodos intercambian objetos o envían  mensajes a través de esta ruta.</a:t>
            </a:r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> </a:t>
            </a:r>
            <a:r>
              <a:rPr lang="es-CO" dirty="0" smtClean="0"/>
              <a:t/>
            </a:r>
            <a:br>
              <a:rPr lang="es-CO" dirty="0" smtClean="0"/>
            </a:br>
            <a:r>
              <a:rPr lang="es-ES" dirty="0" smtClean="0"/>
              <a:t>Cada nodo debe tener un nombre que lo distinga del resto  (nombre simple, nombre  compuesto)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4" name="3 Cubo"/>
          <p:cNvSpPr/>
          <p:nvPr/>
        </p:nvSpPr>
        <p:spPr>
          <a:xfrm>
            <a:off x="1285852" y="4000504"/>
            <a:ext cx="2571768" cy="2143140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4 CuadroTexto"/>
          <p:cNvSpPr txBox="1"/>
          <p:nvPr/>
        </p:nvSpPr>
        <p:spPr>
          <a:xfrm>
            <a:off x="1571604" y="51435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   VENTA</a:t>
            </a:r>
            <a:endParaRPr lang="es-CO" b="1" dirty="0"/>
          </a:p>
        </p:txBody>
      </p:sp>
      <p:sp>
        <p:nvSpPr>
          <p:cNvPr id="6" name="5 Cubo"/>
          <p:cNvSpPr/>
          <p:nvPr/>
        </p:nvSpPr>
        <p:spPr>
          <a:xfrm>
            <a:off x="5000628" y="3929066"/>
            <a:ext cx="2571768" cy="2143140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CuadroTexto"/>
          <p:cNvSpPr txBox="1"/>
          <p:nvPr/>
        </p:nvSpPr>
        <p:spPr>
          <a:xfrm>
            <a:off x="5286380" y="4786322"/>
            <a:ext cx="15001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SERVIDOR COPIA DE SEGURIDAD</a:t>
            </a:r>
            <a:endParaRPr lang="es-CO" b="1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sz="4400" dirty="0" smtClean="0"/>
              <a:t>COMPONENTES</a:t>
            </a:r>
            <a:endParaRPr lang="es-CO" sz="4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429684" cy="4643470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Representa el empaquetamiento físico de elementos lógicos tales como: clases, interfaces y colaboraciones, es decir representa una unidad de código (fuente, binario o ejecutable). Un componente es una parte física y reemplazable de un sistema. </a:t>
            </a:r>
            <a:endParaRPr lang="es-CO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rmAutofit/>
          </a:bodyPr>
          <a:lstStyle/>
          <a:p>
            <a:r>
              <a:rPr lang="es-ES" dirty="0" smtClean="0"/>
              <a:t>Su representación es un rectángulo atravesado por dos  rectángulos  más pequeños  a un lado</a:t>
            </a:r>
            <a:endParaRPr lang="es-CO" dirty="0"/>
          </a:p>
        </p:txBody>
      </p:sp>
      <p:sp>
        <p:nvSpPr>
          <p:cNvPr id="4" name="3 Rectángulo"/>
          <p:cNvSpPr/>
          <p:nvPr/>
        </p:nvSpPr>
        <p:spPr>
          <a:xfrm>
            <a:off x="3071802" y="2857496"/>
            <a:ext cx="3714776" cy="17145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4 Rectángulo"/>
          <p:cNvSpPr/>
          <p:nvPr/>
        </p:nvSpPr>
        <p:spPr>
          <a:xfrm>
            <a:off x="2714612" y="3071810"/>
            <a:ext cx="785818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Rectángulo"/>
          <p:cNvSpPr/>
          <p:nvPr/>
        </p:nvSpPr>
        <p:spPr>
          <a:xfrm>
            <a:off x="2714612" y="3929066"/>
            <a:ext cx="785818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CuadroTexto"/>
          <p:cNvSpPr txBox="1"/>
          <p:nvPr/>
        </p:nvSpPr>
        <p:spPr>
          <a:xfrm>
            <a:off x="3857620" y="3357562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/>
              <a:t>CONTACTOS.EXE</a:t>
            </a:r>
            <a:endParaRPr lang="es-CO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dirty="0" smtClean="0"/>
              <a:t>SIMILITUDES ENTRE NODOS Y COMPONENTES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CO" dirty="0" smtClean="0"/>
              <a:t>Ambos tienen nombre</a:t>
            </a:r>
          </a:p>
          <a:p>
            <a:pPr lvl="0"/>
            <a:r>
              <a:rPr lang="es-CO" dirty="0" smtClean="0"/>
              <a:t>Pueden participar en relaciones de dependencia, generalización y asociación.</a:t>
            </a:r>
          </a:p>
          <a:p>
            <a:pPr lvl="0"/>
            <a:r>
              <a:rPr lang="es-CO" dirty="0" smtClean="0"/>
              <a:t>Ambos pueden anidarse</a:t>
            </a:r>
          </a:p>
          <a:p>
            <a:pPr lvl="0"/>
            <a:r>
              <a:rPr lang="es-CO" dirty="0" smtClean="0"/>
              <a:t>Ambos pueden tener instancias</a:t>
            </a:r>
          </a:p>
          <a:p>
            <a:pPr lvl="0"/>
            <a:r>
              <a:rPr lang="es-CO" dirty="0" smtClean="0"/>
              <a:t>Ambos pueden participar en interacciones</a:t>
            </a:r>
          </a:p>
          <a:p>
            <a:pPr>
              <a:buNone/>
            </a:pPr>
            <a:r>
              <a:rPr lang="es-CO" dirty="0" smtClean="0"/>
              <a:t> </a:t>
            </a:r>
            <a:endParaRPr lang="es-CO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156</TotalTime>
  <Words>438</Words>
  <Application>Microsoft Office PowerPoint</Application>
  <PresentationFormat>Presentación en pantalla (4:3)</PresentationFormat>
  <Paragraphs>47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Viajes</vt:lpstr>
      <vt:lpstr>PRESENTADO POR:   LAURA Ximena TARAZONA mora WILLIAM  SOTO  HERNANDEZ JULIETH PLAZAS </vt:lpstr>
      <vt:lpstr>Diapositiva 2</vt:lpstr>
      <vt:lpstr>Diagrama de despliegue</vt:lpstr>
      <vt:lpstr>NODO</vt:lpstr>
      <vt:lpstr>Gráficamente un nodo se representa  con un cubo en 3d</vt:lpstr>
      <vt:lpstr>Los nodos intercambian objetos o envían  mensajes a través de esta ruta.   Cada nodo debe tener un nombre que lo distinga del resto  (nombre simple, nombre  compuesto) </vt:lpstr>
      <vt:lpstr>COMPONENTES</vt:lpstr>
      <vt:lpstr>Diapositiva 8</vt:lpstr>
      <vt:lpstr>SIMILITUDES ENTRE NODOS Y COMPONENTES</vt:lpstr>
      <vt:lpstr>DIFERENCIAS ENTRE NODOS Y COMPONENTES</vt:lpstr>
      <vt:lpstr>EJEMPLO DE NODOS</vt:lpstr>
      <vt:lpstr>EJEMPLO ENTRE NODO Y COMPONENTES</vt:lpstr>
      <vt:lpstr>LOS DIAGRAMAS DE DESPLIEGUE PARA  MODELAR SE DIVIDEN EN TRES:</vt:lpstr>
      <vt:lpstr>SISTEMAS EMPOTRADOS</vt:lpstr>
      <vt:lpstr>SISTEMAS CLIENTE-SERVIDOR</vt:lpstr>
      <vt:lpstr>Diapositiva 16</vt:lpstr>
      <vt:lpstr>SISTEMA COMPLETAMENTE DISTRIBUIDO</vt:lpstr>
      <vt:lpstr>Diapositiva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PRESENTADO POR:   LAURA Ximena TARAZONA mora WILLIAM  SOTO  HERNANDEZ </dc:title>
  <dc:creator>}{ñ</dc:creator>
  <cp:lastModifiedBy>Fitec</cp:lastModifiedBy>
  <cp:revision>27</cp:revision>
  <dcterms:created xsi:type="dcterms:W3CDTF">2011-04-27T01:52:14Z</dcterms:created>
  <dcterms:modified xsi:type="dcterms:W3CDTF">2011-04-27T11:55:41Z</dcterms:modified>
</cp:coreProperties>
</file>