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3" autoAdjust="0"/>
    <p:restoredTop sz="94671" autoAdjust="0"/>
  </p:normalViewPr>
  <p:slideViewPr>
    <p:cSldViewPr>
      <p:cViewPr varScale="1">
        <p:scale>
          <a:sx n="70" d="100"/>
          <a:sy n="70" d="100"/>
        </p:scale>
        <p:origin x="-136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99C4A8D4-8A62-4F7D-9439-76826E3FAA88}" type="datetimeFigureOut">
              <a:rPr lang="es-ES" smtClean="0"/>
              <a:t>23/05/2011</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5B0A974-97CF-4F77-A17A-53CB7713664A}"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9C4A8D4-8A62-4F7D-9439-76826E3FAA88}" type="datetimeFigureOut">
              <a:rPr lang="es-ES" smtClean="0"/>
              <a:t>23/05/2011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B0A974-97CF-4F77-A17A-53CB7713664A}"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9C4A8D4-8A62-4F7D-9439-76826E3FAA88}" type="datetimeFigureOut">
              <a:rPr lang="es-ES" smtClean="0"/>
              <a:t>23/05/2011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B0A974-97CF-4F77-A17A-53CB7713664A}"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99C4A8D4-8A62-4F7D-9439-76826E3FAA88}" type="datetimeFigureOut">
              <a:rPr lang="es-ES" smtClean="0"/>
              <a:t>23/05/2011</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05B0A974-97CF-4F77-A17A-53CB7713664A}"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99C4A8D4-8A62-4F7D-9439-76826E3FAA88}" type="datetimeFigureOut">
              <a:rPr lang="es-ES" smtClean="0"/>
              <a:t>23/05/2011</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05B0A974-97CF-4F77-A17A-53CB7713664A}" type="slidenum">
              <a:rPr lang="es-ES" smtClean="0"/>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99C4A8D4-8A62-4F7D-9439-76826E3FAA88}" type="datetimeFigureOut">
              <a:rPr lang="es-ES" smtClean="0"/>
              <a:t>23/05/2011</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05B0A974-97CF-4F77-A17A-53CB7713664A}"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99C4A8D4-8A62-4F7D-9439-76826E3FAA88}" type="datetimeFigureOut">
              <a:rPr lang="es-ES" smtClean="0"/>
              <a:t>23/05/2011</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05B0A974-97CF-4F77-A17A-53CB7713664A}"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9C4A8D4-8A62-4F7D-9439-76826E3FAA88}" type="datetimeFigureOut">
              <a:rPr lang="es-ES" smtClean="0"/>
              <a:t>23/05/2011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5B0A974-97CF-4F77-A17A-53CB7713664A}"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99C4A8D4-8A62-4F7D-9439-76826E3FAA88}" type="datetimeFigureOut">
              <a:rPr lang="es-ES" smtClean="0"/>
              <a:t>23/05/2011</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05B0A974-97CF-4F77-A17A-53CB7713664A}"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99C4A8D4-8A62-4F7D-9439-76826E3FAA88}" type="datetimeFigureOut">
              <a:rPr lang="es-ES" smtClean="0"/>
              <a:t>23/05/2011</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05B0A974-97CF-4F77-A17A-53CB7713664A}"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99C4A8D4-8A62-4F7D-9439-76826E3FAA88}" type="datetimeFigureOut">
              <a:rPr lang="es-ES" smtClean="0"/>
              <a:t>23/05/2011</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05B0A974-97CF-4F77-A17A-53CB7713664A}"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99C4A8D4-8A62-4F7D-9439-76826E3FAA88}" type="datetimeFigureOut">
              <a:rPr lang="es-ES" smtClean="0"/>
              <a:t>23/05/2011</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5B0A974-97CF-4F77-A17A-53CB7713664A}"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1285883"/>
          </a:xfrm>
        </p:spPr>
        <p:txBody>
          <a:bodyPr/>
          <a:lstStyle/>
          <a:p>
            <a:r>
              <a:rPr lang="es-ES" dirty="0" smtClean="0"/>
              <a:t>Tipos de llaves en tablas</a:t>
            </a:r>
            <a:endParaRPr lang="es-ES" dirty="0"/>
          </a:p>
        </p:txBody>
      </p:sp>
      <p:sp>
        <p:nvSpPr>
          <p:cNvPr id="3" name="2 Subtítulo"/>
          <p:cNvSpPr>
            <a:spLocks noGrp="1"/>
          </p:cNvSpPr>
          <p:nvPr>
            <p:ph type="subTitle" idx="1"/>
          </p:nvPr>
        </p:nvSpPr>
        <p:spPr>
          <a:xfrm>
            <a:off x="500034" y="1357298"/>
            <a:ext cx="8358246" cy="5286412"/>
          </a:xfrm>
        </p:spPr>
        <p:txBody>
          <a:bodyPr>
            <a:normAutofit fontScale="92500" lnSpcReduction="10000"/>
          </a:bodyPr>
          <a:lstStyle/>
          <a:p>
            <a:pPr algn="l"/>
            <a:r>
              <a:rPr lang="es-ES" dirty="0" smtClean="0"/>
              <a:t>LLAVE PRIMARIA </a:t>
            </a:r>
            <a:r>
              <a:rPr lang="es-ES" dirty="0"/>
              <a:t/>
            </a:r>
            <a:br>
              <a:rPr lang="es-ES" dirty="0"/>
            </a:br>
            <a:r>
              <a:rPr lang="es-ES" dirty="0"/>
              <a:t>Es un campo o a una combinación de campos que identifica de forma única a cada fila de una tabla. Una clave primaria comprende de esta manera una columna o conjunto de columnas. No pueden haber dos filas en una tabla que tengan la misma clave primaria.</a:t>
            </a:r>
            <a:br>
              <a:rPr lang="es-ES" dirty="0"/>
            </a:br>
            <a:r>
              <a:rPr lang="es-ES" dirty="0"/>
              <a:t/>
            </a:r>
            <a:br>
              <a:rPr lang="es-ES" dirty="0"/>
            </a:br>
            <a:r>
              <a:rPr lang="es-ES" dirty="0"/>
              <a:t>Una llave primaria debe identificar unívocamente a todas las posibles filas de una tabla y no solo a las filas que se encuentran en un momento determinado. Ejemplos de claves primarias son DNI (asociado a una persona) o ISBN (asociado a un libro).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935163"/>
            <a:ext cx="8229600" cy="4389437"/>
          </a:xfrm>
        </p:spPr>
        <p:txBody>
          <a:bodyPr>
            <a:normAutofit fontScale="77500" lnSpcReduction="20000"/>
          </a:bodyPr>
          <a:lstStyle/>
          <a:p>
            <a:r>
              <a:rPr lang="es-ES" dirty="0" smtClean="0"/>
              <a:t>.</a:t>
            </a:r>
            <a:endParaRPr lang="es-ES" dirty="0" smtClean="0"/>
          </a:p>
          <a:p>
            <a:r>
              <a:rPr lang="es-ES" dirty="0" smtClean="0"/>
              <a:t> </a:t>
            </a:r>
            <a:r>
              <a:rPr lang="es-ES" b="1" dirty="0" smtClean="0"/>
              <a:t> </a:t>
            </a:r>
            <a:r>
              <a:rPr lang="es-ES" sz="3100" b="1" dirty="0" smtClean="0">
                <a:latin typeface="Arial" pitchFamily="34" charset="0"/>
                <a:cs typeface="Arial" pitchFamily="34" charset="0"/>
              </a:rPr>
              <a:t>Llaves compuestas</a:t>
            </a:r>
            <a:endParaRPr lang="es-ES" sz="3100" dirty="0" smtClean="0">
              <a:latin typeface="Arial" pitchFamily="34" charset="0"/>
              <a:cs typeface="Arial" pitchFamily="34" charset="0"/>
            </a:endParaRPr>
          </a:p>
          <a:p>
            <a:r>
              <a:rPr lang="es-ES" sz="3100" dirty="0" smtClean="0">
                <a:latin typeface="Arial" pitchFamily="34" charset="0"/>
                <a:cs typeface="Arial" pitchFamily="34" charset="0"/>
              </a:rPr>
              <a:t>En una tabla puede ser que se utilice más de una columna para su llave primaria, a esa llave se le denomina </a:t>
            </a:r>
            <a:r>
              <a:rPr lang="es-ES" sz="3100" b="1" dirty="0" smtClean="0">
                <a:latin typeface="Arial" pitchFamily="34" charset="0"/>
                <a:cs typeface="Arial" pitchFamily="34" charset="0"/>
              </a:rPr>
              <a:t>llave compuesta</a:t>
            </a:r>
            <a:r>
              <a:rPr lang="es-ES" sz="3100" dirty="0" smtClean="0">
                <a:latin typeface="Arial" pitchFamily="34" charset="0"/>
                <a:cs typeface="Arial" pitchFamily="34" charset="0"/>
              </a:rPr>
              <a:t>. Es necesario llaves compuestas cuando la tabla contiene una relación uno a muchos o muchos a muchos con otra tabla.</a:t>
            </a:r>
          </a:p>
          <a:p>
            <a:r>
              <a:rPr lang="es-ES" sz="3100" dirty="0" smtClean="0">
                <a:latin typeface="Arial" pitchFamily="34" charset="0"/>
                <a:cs typeface="Arial" pitchFamily="34" charset="0"/>
              </a:rPr>
              <a:t>Para normalizar los datos de manera correcta y guardarlos lo más eficiente posible, deben identificarse las llaves adecuadamente. La llave que se elija depende de las relaciones de negocios, la terminología de la organización, las relaciones uno-a-muchos y muchos-a-muchos dentro de la </a:t>
            </a:r>
            <a:r>
              <a:rPr lang="es-ES" sz="3100" dirty="0" err="1" smtClean="0">
                <a:latin typeface="Arial" pitchFamily="34" charset="0"/>
                <a:cs typeface="Arial" pitchFamily="34" charset="0"/>
              </a:rPr>
              <a:t>compañia</a:t>
            </a:r>
            <a:r>
              <a:rPr lang="es-ES" sz="3100" dirty="0" smtClean="0">
                <a:latin typeface="Arial" pitchFamily="34" charset="0"/>
                <a:cs typeface="Arial" pitchFamily="34" charset="0"/>
              </a:rPr>
              <a:t>.</a:t>
            </a:r>
          </a:p>
          <a:p>
            <a:endParaRPr lang="es-ES"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882775"/>
            <a:ext cx="8229600" cy="4572000"/>
          </a:xfrm>
        </p:spPr>
        <p:txBody>
          <a:bodyPr>
            <a:normAutofit lnSpcReduction="10000"/>
          </a:bodyPr>
          <a:lstStyle/>
          <a:p>
            <a:r>
              <a:rPr lang="es-ES" dirty="0" smtClean="0"/>
              <a:t>LLAVE FORANEA</a:t>
            </a:r>
            <a:br>
              <a:rPr lang="es-ES" dirty="0" smtClean="0"/>
            </a:br>
            <a:r>
              <a:rPr lang="es-ES" dirty="0" smtClean="0"/>
              <a:t>Es una limitación referencial entre dos tablas. La llave foránea identifica una columna o grupo de columnas en una tabla (tabla hija o referendo) que se refiere a una columna o grupo de columnas en otra tabla (tabla maestra o referenciada). Las columnas en la tabla referendo deben ser la llave primaria u otra clave candidata en la tabla referenciada.</a:t>
            </a:r>
          </a:p>
          <a:p>
            <a:r>
              <a:rPr lang="es-ES" dirty="0" smtClean="0"/>
              <a:t> </a:t>
            </a:r>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4294967295"/>
          </p:nvPr>
        </p:nvSpPr>
        <p:spPr>
          <a:xfrm>
            <a:off x="0" y="1882775"/>
            <a:ext cx="8229600" cy="4572000"/>
          </a:xfrm>
        </p:spPr>
        <p:txBody>
          <a:bodyPr>
            <a:normAutofit fontScale="92500" lnSpcReduction="20000"/>
          </a:bodyPr>
          <a:lstStyle/>
          <a:p>
            <a:r>
              <a:rPr lang="es-ES" b="1" dirty="0" smtClean="0"/>
              <a:t>Llaves sustitutas</a:t>
            </a:r>
            <a:endParaRPr lang="es-ES" dirty="0" smtClean="0"/>
          </a:p>
          <a:p>
            <a:r>
              <a:rPr lang="es-ES" dirty="0" smtClean="0"/>
              <a:t>Puede ser difícil asegurar que cualquier dato del mundo real genere siempre una llave única. Por lo tanto, a menudo se pedirá al sistema de la base de datos que genere sus propios valores de llave. Estas </a:t>
            </a:r>
            <a:r>
              <a:rPr lang="es-ES" b="1" dirty="0" smtClean="0"/>
              <a:t>llaves sustitutas</a:t>
            </a:r>
            <a:r>
              <a:rPr lang="es-ES" dirty="0" smtClean="0"/>
              <a:t> se utilizan sólo dentro de la base de datos y suelen estar ocultas, de modo que los usuarios ni siquiera saben que existen. Son muy útiles cuando no existe certeza con las llaves de negocios. Si se basa en las llaves de negocios, es importante confiar en que siempre serán uniformes y nunca se duplicarán.</a:t>
            </a:r>
          </a:p>
          <a:p>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9</TotalTime>
  <Words>114</Words>
  <Application>Microsoft Office PowerPoint</Application>
  <PresentationFormat>Presentación en pantalla (4:3)</PresentationFormat>
  <Paragraphs>10</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Brío</vt:lpstr>
      <vt:lpstr>Tipos de llaves en tablas</vt:lpstr>
      <vt:lpstr>Diapositiva 2</vt:lpstr>
      <vt:lpstr>Diapositiva 3</vt:lpstr>
      <vt:lpstr>Diapositiva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llaves en tablas</dc:title>
  <dc:creator>Fitec</dc:creator>
  <cp:lastModifiedBy>Fitec</cp:lastModifiedBy>
  <cp:revision>1</cp:revision>
  <dcterms:created xsi:type="dcterms:W3CDTF">2011-05-24T00:27:02Z</dcterms:created>
  <dcterms:modified xsi:type="dcterms:W3CDTF">2011-05-24T00:36:55Z</dcterms:modified>
</cp:coreProperties>
</file>