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451-F6E0-4242-87F1-92110A6180A9}" type="datetimeFigureOut">
              <a:rPr lang="es-CO" smtClean="0"/>
              <a:t>11/05/2011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1A25-DE6B-4B99-B813-647C765C273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451-F6E0-4242-87F1-92110A6180A9}" type="datetimeFigureOut">
              <a:rPr lang="es-CO" smtClean="0"/>
              <a:t>11/05/2011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1A25-DE6B-4B99-B813-647C765C273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451-F6E0-4242-87F1-92110A6180A9}" type="datetimeFigureOut">
              <a:rPr lang="es-CO" smtClean="0"/>
              <a:t>11/05/2011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1A25-DE6B-4B99-B813-647C765C273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451-F6E0-4242-87F1-92110A6180A9}" type="datetimeFigureOut">
              <a:rPr lang="es-CO" smtClean="0"/>
              <a:t>11/05/2011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1A25-DE6B-4B99-B813-647C765C273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451-F6E0-4242-87F1-92110A6180A9}" type="datetimeFigureOut">
              <a:rPr lang="es-CO" smtClean="0"/>
              <a:t>11/05/2011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1A25-DE6B-4B99-B813-647C765C273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451-F6E0-4242-87F1-92110A6180A9}" type="datetimeFigureOut">
              <a:rPr lang="es-CO" smtClean="0"/>
              <a:t>11/05/2011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1A25-DE6B-4B99-B813-647C765C273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451-F6E0-4242-87F1-92110A6180A9}" type="datetimeFigureOut">
              <a:rPr lang="es-CO" smtClean="0"/>
              <a:t>11/05/2011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1A25-DE6B-4B99-B813-647C765C273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451-F6E0-4242-87F1-92110A6180A9}" type="datetimeFigureOut">
              <a:rPr lang="es-CO" smtClean="0"/>
              <a:t>11/05/2011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1A25-DE6B-4B99-B813-647C765C273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451-F6E0-4242-87F1-92110A6180A9}" type="datetimeFigureOut">
              <a:rPr lang="es-CO" smtClean="0"/>
              <a:t>11/05/2011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1A25-DE6B-4B99-B813-647C765C273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451-F6E0-4242-87F1-92110A6180A9}" type="datetimeFigureOut">
              <a:rPr lang="es-CO" smtClean="0"/>
              <a:t>11/05/2011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1A25-DE6B-4B99-B813-647C765C273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7B451-F6E0-4242-87F1-92110A6180A9}" type="datetimeFigureOut">
              <a:rPr lang="es-CO" smtClean="0"/>
              <a:t>11/05/2011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71A25-DE6B-4B99-B813-647C765C2736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7B451-F6E0-4242-87F1-92110A6180A9}" type="datetimeFigureOut">
              <a:rPr lang="es-CO" smtClean="0"/>
              <a:t>11/05/2011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71A25-DE6B-4B99-B813-647C765C2736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428604"/>
            <a:ext cx="8229600" cy="836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BO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Diagrama de colaboración</a:t>
            </a:r>
            <a:endParaRPr kumimoji="0" lang="es-E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" name="54 Grupo"/>
          <p:cNvGrpSpPr>
            <a:grpSpLocks/>
          </p:cNvGrpSpPr>
          <p:nvPr/>
        </p:nvGrpSpPr>
        <p:grpSpPr bwMode="auto">
          <a:xfrm>
            <a:off x="785813" y="1928813"/>
            <a:ext cx="7858125" cy="4143375"/>
            <a:chOff x="785786" y="1928802"/>
            <a:chExt cx="7858180" cy="4143404"/>
          </a:xfrm>
        </p:grpSpPr>
        <p:sp>
          <p:nvSpPr>
            <p:cNvPr id="6" name="5 Rectángulo"/>
            <p:cNvSpPr/>
            <p:nvPr/>
          </p:nvSpPr>
          <p:spPr>
            <a:xfrm>
              <a:off x="857223" y="1928802"/>
              <a:ext cx="1214447" cy="357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1400" dirty="0"/>
                <a:t>PERSONA</a:t>
              </a:r>
            </a:p>
          </p:txBody>
        </p:sp>
        <p:sp>
          <p:nvSpPr>
            <p:cNvPr id="7" name="6 Rectángulo"/>
            <p:cNvSpPr/>
            <p:nvPr/>
          </p:nvSpPr>
          <p:spPr>
            <a:xfrm>
              <a:off x="4143371" y="4286255"/>
              <a:ext cx="1214447" cy="3571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1400" dirty="0"/>
                <a:t>SISTEMA</a:t>
              </a:r>
            </a:p>
          </p:txBody>
        </p:sp>
        <p:cxnSp>
          <p:nvCxnSpPr>
            <p:cNvPr id="8" name="7 Conector recto"/>
            <p:cNvCxnSpPr>
              <a:stCxn id="6" idx="2"/>
              <a:endCxn id="7" idx="0"/>
            </p:cNvCxnSpPr>
            <p:nvPr/>
          </p:nvCxnSpPr>
          <p:spPr>
            <a:xfrm rot="16200000" flipH="1">
              <a:off x="2108183" y="1643049"/>
              <a:ext cx="2000264" cy="32861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29 CuadroTexto"/>
            <p:cNvSpPr txBox="1">
              <a:spLocks noChangeArrowheads="1"/>
            </p:cNvSpPr>
            <p:nvPr/>
          </p:nvSpPr>
          <p:spPr bwMode="auto">
            <a:xfrm rot="1906629">
              <a:off x="2663702" y="2855563"/>
              <a:ext cx="176381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O" sz="1200"/>
                <a:t>1. Ingresa a la Plataforma</a:t>
              </a:r>
            </a:p>
          </p:txBody>
        </p:sp>
        <p:cxnSp>
          <p:nvCxnSpPr>
            <p:cNvPr id="10" name="9 Conector recto de flecha"/>
            <p:cNvCxnSpPr/>
            <p:nvPr/>
          </p:nvCxnSpPr>
          <p:spPr>
            <a:xfrm>
              <a:off x="2500298" y="2643182"/>
              <a:ext cx="1712924" cy="10715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1" name="10 Rectángulo"/>
            <p:cNvSpPr/>
            <p:nvPr/>
          </p:nvSpPr>
          <p:spPr>
            <a:xfrm>
              <a:off x="5214942" y="1928802"/>
              <a:ext cx="1214445" cy="357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1400" dirty="0"/>
                <a:t>SITIOS</a:t>
              </a:r>
            </a:p>
          </p:txBody>
        </p:sp>
        <p:cxnSp>
          <p:nvCxnSpPr>
            <p:cNvPr id="12" name="11 Conector recto"/>
            <p:cNvCxnSpPr>
              <a:stCxn id="25" idx="1"/>
              <a:endCxn id="11" idx="2"/>
            </p:cNvCxnSpPr>
            <p:nvPr/>
          </p:nvCxnSpPr>
          <p:spPr>
            <a:xfrm rot="10800000">
              <a:off x="5822958" y="2285991"/>
              <a:ext cx="1606561" cy="153671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 de flecha"/>
            <p:cNvCxnSpPr/>
            <p:nvPr/>
          </p:nvCxnSpPr>
          <p:spPr>
            <a:xfrm rot="16200000" flipH="1">
              <a:off x="6215074" y="2428867"/>
              <a:ext cx="1000132" cy="10001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13 Conector recto de flecha"/>
            <p:cNvCxnSpPr/>
            <p:nvPr/>
          </p:nvCxnSpPr>
          <p:spPr>
            <a:xfrm rot="10800000">
              <a:off x="1928794" y="2857495"/>
              <a:ext cx="1857388" cy="114300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35 CuadroTexto"/>
            <p:cNvSpPr txBox="1">
              <a:spLocks noChangeArrowheads="1"/>
            </p:cNvSpPr>
            <p:nvPr/>
          </p:nvSpPr>
          <p:spPr bwMode="auto">
            <a:xfrm rot="1826342">
              <a:off x="2066919" y="3477445"/>
              <a:ext cx="117859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O" sz="1200"/>
                <a:t>2. Solicita Datos</a:t>
              </a:r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7429519" y="5715015"/>
              <a:ext cx="1214447" cy="3571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1400" dirty="0"/>
                <a:t>OVAS</a:t>
              </a:r>
            </a:p>
          </p:txBody>
        </p:sp>
        <p:sp>
          <p:nvSpPr>
            <p:cNvPr id="17" name="37 CuadroTexto"/>
            <p:cNvSpPr txBox="1">
              <a:spLocks noChangeArrowheads="1"/>
            </p:cNvSpPr>
            <p:nvPr/>
          </p:nvSpPr>
          <p:spPr bwMode="auto">
            <a:xfrm rot="2685288">
              <a:off x="6129593" y="2785576"/>
              <a:ext cx="175548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O" sz="1200"/>
                <a:t>3. Recopila Datos Básicos</a:t>
              </a:r>
            </a:p>
          </p:txBody>
        </p:sp>
        <p:sp>
          <p:nvSpPr>
            <p:cNvPr id="18" name="38 CuadroTexto"/>
            <p:cNvSpPr txBox="1">
              <a:spLocks noChangeArrowheads="1"/>
            </p:cNvSpPr>
            <p:nvPr/>
          </p:nvSpPr>
          <p:spPr bwMode="auto">
            <a:xfrm rot="-1073915">
              <a:off x="5289331" y="3602017"/>
              <a:ext cx="157100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O" sz="1200"/>
                <a:t>4. Alimenta el Sistema</a:t>
              </a:r>
            </a:p>
          </p:txBody>
        </p:sp>
        <p:cxnSp>
          <p:nvCxnSpPr>
            <p:cNvPr id="19" name="18 Conector recto"/>
            <p:cNvCxnSpPr>
              <a:stCxn id="25" idx="2"/>
              <a:endCxn id="16" idx="0"/>
            </p:cNvCxnSpPr>
            <p:nvPr/>
          </p:nvCxnSpPr>
          <p:spPr>
            <a:xfrm rot="5400000">
              <a:off x="7179487" y="4858554"/>
              <a:ext cx="171451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 de flecha"/>
            <p:cNvCxnSpPr/>
            <p:nvPr/>
          </p:nvCxnSpPr>
          <p:spPr>
            <a:xfrm rot="5400000">
              <a:off x="7430314" y="4856965"/>
              <a:ext cx="142876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1" name="41 CuadroTexto"/>
            <p:cNvSpPr txBox="1">
              <a:spLocks noChangeArrowheads="1"/>
            </p:cNvSpPr>
            <p:nvPr/>
          </p:nvSpPr>
          <p:spPr bwMode="auto">
            <a:xfrm rot="-5400000">
              <a:off x="7832445" y="4740588"/>
              <a:ext cx="104278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O" sz="1200"/>
                <a:t>5. Crea la Ova</a:t>
              </a:r>
            </a:p>
          </p:txBody>
        </p:sp>
        <p:cxnSp>
          <p:nvCxnSpPr>
            <p:cNvPr id="22" name="21 Conector recto"/>
            <p:cNvCxnSpPr>
              <a:stCxn id="16" idx="0"/>
              <a:endCxn id="7" idx="2"/>
            </p:cNvCxnSpPr>
            <p:nvPr/>
          </p:nvCxnSpPr>
          <p:spPr>
            <a:xfrm rot="16200000" flipV="1">
              <a:off x="5858679" y="3536156"/>
              <a:ext cx="1071569" cy="32861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 de flecha"/>
            <p:cNvCxnSpPr/>
            <p:nvPr/>
          </p:nvCxnSpPr>
          <p:spPr>
            <a:xfrm rot="10800000">
              <a:off x="5357818" y="5000635"/>
              <a:ext cx="2000264" cy="64294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4" name="44 CuadroTexto"/>
            <p:cNvSpPr txBox="1">
              <a:spLocks noChangeArrowheads="1"/>
            </p:cNvSpPr>
            <p:nvPr/>
          </p:nvSpPr>
          <p:spPr bwMode="auto">
            <a:xfrm rot="1062672">
              <a:off x="5210192" y="5417296"/>
              <a:ext cx="184948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O" sz="1200"/>
                <a:t>6. LA registra en el sistema</a:t>
              </a:r>
            </a:p>
          </p:txBody>
        </p:sp>
        <p:sp>
          <p:nvSpPr>
            <p:cNvPr id="25" name="24 Rectángulo"/>
            <p:cNvSpPr/>
            <p:nvPr/>
          </p:nvSpPr>
          <p:spPr>
            <a:xfrm>
              <a:off x="7429519" y="3643314"/>
              <a:ext cx="1214447" cy="357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1400" dirty="0"/>
                <a:t>DOCENTE</a:t>
              </a:r>
            </a:p>
          </p:txBody>
        </p:sp>
        <p:cxnSp>
          <p:nvCxnSpPr>
            <p:cNvPr id="26" name="25 Conector recto"/>
            <p:cNvCxnSpPr>
              <a:stCxn id="25" idx="1"/>
              <a:endCxn id="7" idx="3"/>
            </p:cNvCxnSpPr>
            <p:nvPr/>
          </p:nvCxnSpPr>
          <p:spPr>
            <a:xfrm rot="10800000" flipV="1">
              <a:off x="5357818" y="3822702"/>
              <a:ext cx="2071701" cy="64294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26 Conector recto de flecha"/>
            <p:cNvCxnSpPr/>
            <p:nvPr/>
          </p:nvCxnSpPr>
          <p:spPr>
            <a:xfrm rot="10800000" flipV="1">
              <a:off x="5510219" y="3786190"/>
              <a:ext cx="1419235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8" name="27 Rectángulo"/>
            <p:cNvSpPr/>
            <p:nvPr/>
          </p:nvSpPr>
          <p:spPr>
            <a:xfrm>
              <a:off x="785786" y="5214950"/>
              <a:ext cx="1214445" cy="35718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s-CO" sz="1400" dirty="0"/>
                <a:t>USUARIO</a:t>
              </a:r>
            </a:p>
          </p:txBody>
        </p:sp>
        <p:cxnSp>
          <p:nvCxnSpPr>
            <p:cNvPr id="29" name="28 Conector recto"/>
            <p:cNvCxnSpPr>
              <a:stCxn id="28" idx="3"/>
              <a:endCxn id="7" idx="2"/>
            </p:cNvCxnSpPr>
            <p:nvPr/>
          </p:nvCxnSpPr>
          <p:spPr>
            <a:xfrm flipV="1">
              <a:off x="2000231" y="4643446"/>
              <a:ext cx="2751157" cy="75089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Conector recto de flecha"/>
            <p:cNvCxnSpPr/>
            <p:nvPr/>
          </p:nvCxnSpPr>
          <p:spPr>
            <a:xfrm rot="10800000" flipV="1">
              <a:off x="2285983" y="4714883"/>
              <a:ext cx="1643075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1" name="51 CuadroTexto"/>
            <p:cNvSpPr txBox="1">
              <a:spLocks noChangeArrowheads="1"/>
            </p:cNvSpPr>
            <p:nvPr/>
          </p:nvSpPr>
          <p:spPr bwMode="auto">
            <a:xfrm rot="-812503">
              <a:off x="2467017" y="4560366"/>
              <a:ext cx="107516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O" sz="1200"/>
                <a:t>7. Busca OVAS</a:t>
              </a:r>
            </a:p>
          </p:txBody>
        </p:sp>
        <p:cxnSp>
          <p:nvCxnSpPr>
            <p:cNvPr id="32" name="31 Conector recto de flecha"/>
            <p:cNvCxnSpPr/>
            <p:nvPr/>
          </p:nvCxnSpPr>
          <p:spPr>
            <a:xfrm rot="10800000" flipH="1">
              <a:off x="2438385" y="5000635"/>
              <a:ext cx="1643075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3" name="53 CuadroTexto"/>
            <p:cNvSpPr txBox="1">
              <a:spLocks noChangeArrowheads="1"/>
            </p:cNvSpPr>
            <p:nvPr/>
          </p:nvSpPr>
          <p:spPr bwMode="auto">
            <a:xfrm rot="-812503">
              <a:off x="2581242" y="5244552"/>
              <a:ext cx="158549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CO" sz="1200"/>
                <a:t>8. Realiza comentarios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Presentación en pantalla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PRIVADO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1</cp:revision>
  <dcterms:created xsi:type="dcterms:W3CDTF">2011-05-11T11:46:07Z</dcterms:created>
  <dcterms:modified xsi:type="dcterms:W3CDTF">2011-05-11T11:46:30Z</dcterms:modified>
</cp:coreProperties>
</file>